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  <p:sldMasterId id="2147483666" r:id="rId2"/>
    <p:sldMasterId id="2147483667" r:id="rId3"/>
    <p:sldMasterId id="2147483679" r:id="rId4"/>
  </p:sldMasterIdLst>
  <p:notesMasterIdLst>
    <p:notesMasterId r:id="rId11"/>
  </p:notesMasterIdLst>
  <p:handoutMasterIdLst>
    <p:handoutMasterId r:id="rId12"/>
  </p:handoutMasterIdLst>
  <p:sldIdLst>
    <p:sldId id="256" r:id="rId5"/>
    <p:sldId id="277" r:id="rId6"/>
    <p:sldId id="278" r:id="rId7"/>
    <p:sldId id="279" r:id="rId8"/>
    <p:sldId id="282" r:id="rId9"/>
    <p:sldId id="272" r:id="rId10"/>
  </p:sldIdLst>
  <p:sldSz cx="9144000" cy="6858000" type="screen4x3"/>
  <p:notesSz cx="9144000" cy="6858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ésentation" id="{52299907-CFD9-6444-A15A-A7484882B1BB}">
          <p14:sldIdLst>
            <p14:sldId id="256"/>
            <p14:sldId id="277"/>
            <p14:sldId id="278"/>
            <p14:sldId id="279"/>
            <p14:sldId id="282"/>
            <p14:sldId id="2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82A"/>
    <a:srgbClr val="F9F8FA"/>
    <a:srgbClr val="000000"/>
    <a:srgbClr val="3353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86383"/>
  </p:normalViewPr>
  <p:slideViewPr>
    <p:cSldViewPr>
      <p:cViewPr varScale="1">
        <p:scale>
          <a:sx n="113" d="100"/>
          <a:sy n="113" d="100"/>
        </p:scale>
        <p:origin x="1746" y="102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230" d="100"/>
          <a:sy n="230" d="100"/>
        </p:scale>
        <p:origin x="243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F46A64-12AA-6E49-86B7-31B890728494}" type="datetimeFigureOut">
              <a:rPr lang="fr-FR" smtClean="0"/>
              <a:t>01/12/2020</a:t>
            </a:fld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3A664D-91CA-E647-B816-8D807A74F0E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702000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4.png>
</file>

<file path=ppt/media/image5.jpeg>
</file>

<file path=ppt/media/image6.wmf>
</file>

<file path=ppt/media/image7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5BD8C4-02F4-9443-8131-EA228E593733}" type="datetimeFigureOut">
              <a:rPr lang="fr-FR" smtClean="0"/>
              <a:t>01/12/2020</a:t>
            </a:fld>
            <a:endParaRPr lang="fr-FR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03ED24-A8F3-7746-8B22-72F46129ACE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56510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B standard : Diapo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33600" y="2286000"/>
            <a:ext cx="4876800" cy="808452"/>
          </a:xfrm>
          <a:prstGeom prst="rect">
            <a:avLst/>
          </a:prstGeom>
        </p:spPr>
      </p:pic>
      <p:sp>
        <p:nvSpPr>
          <p:cNvPr id="3" name="Titre 1"/>
          <p:cNvSpPr>
            <a:spLocks noGrp="1"/>
          </p:cNvSpPr>
          <p:nvPr>
            <p:ph type="title"/>
          </p:nvPr>
        </p:nvSpPr>
        <p:spPr>
          <a:xfrm>
            <a:off x="457200" y="3505200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Cliquez et modifiez le titre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711820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riante 2 : Diapo de contenu sans soulign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200" b="1">
                <a:latin typeface="Century Gothic"/>
                <a:cs typeface="Century Gothic"/>
              </a:defRPr>
            </a:lvl1pPr>
          </a:lstStyle>
          <a:p>
            <a:r>
              <a:rPr lang="fr-FR" dirty="0" smtClean="0"/>
              <a:t>Cliquez et modifiez le titre</a:t>
            </a:r>
            <a:endParaRPr lang="fr-FR" dirty="0"/>
          </a:p>
        </p:txBody>
      </p:sp>
      <p:sp>
        <p:nvSpPr>
          <p:cNvPr id="5" name="Espace réservé du contenu 9"/>
          <p:cNvSpPr>
            <a:spLocks noGrp="1"/>
          </p:cNvSpPr>
          <p:nvPr>
            <p:ph sz="quarter" idx="10"/>
          </p:nvPr>
        </p:nvSpPr>
        <p:spPr>
          <a:xfrm>
            <a:off x="381000" y="1371600"/>
            <a:ext cx="8153400" cy="5029200"/>
          </a:xfrm>
          <a:prstGeom prst="rect">
            <a:avLst/>
          </a:prstGeom>
        </p:spPr>
        <p:txBody>
          <a:bodyPr/>
          <a:lstStyle>
            <a:lvl1pPr marL="444500" indent="-442913">
              <a:spcBef>
                <a:spcPts val="1600"/>
              </a:spcBef>
              <a:buSzPct val="100000"/>
              <a:buFontTx/>
              <a:buBlip>
                <a:blip r:embed="rId2"/>
              </a:buBlip>
              <a:defRPr sz="2400" b="1"/>
            </a:lvl1pPr>
            <a:lvl2pPr marL="889000" indent="-268288" defTabSz="985838">
              <a:spcBef>
                <a:spcPts val="600"/>
              </a:spcBef>
              <a:buFont typeface="Wingdings" charset="2"/>
              <a:buChar char="§"/>
              <a:tabLst/>
              <a:defRPr sz="2000"/>
            </a:lvl2pPr>
            <a:lvl3pPr marL="1350963" indent="-363538">
              <a:buSzPct val="100000"/>
              <a:buFont typeface="Courier New"/>
              <a:buChar char="o"/>
              <a:defRPr sz="1800"/>
            </a:lvl3pPr>
            <a:lvl4pPr marL="1708150" indent="-228600" defTabSz="787400">
              <a:buFont typeface="Arial"/>
              <a:buChar char="•"/>
              <a:defRPr sz="1800"/>
            </a:lvl4pPr>
            <a:lvl5pPr marL="2070100" indent="-228600">
              <a:buSzPct val="100000"/>
              <a:buFont typeface="Arial"/>
              <a:buChar char="•"/>
              <a:defRPr sz="18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627093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 li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55165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bre : Diapo de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>
            <a:spLocks noGrp="1"/>
          </p:cNvSpPr>
          <p:nvPr>
            <p:ph type="title"/>
          </p:nvPr>
        </p:nvSpPr>
        <p:spPr>
          <a:xfrm>
            <a:off x="381000" y="228600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200" b="1">
                <a:latin typeface="Century Gothic"/>
                <a:cs typeface="Century Gothic"/>
              </a:defRPr>
            </a:lvl1pPr>
          </a:lstStyle>
          <a:p>
            <a:r>
              <a:rPr lang="fr-FR" dirty="0" smtClean="0"/>
              <a:t>Cliquez et modifiez le titre</a:t>
            </a:r>
            <a:endParaRPr lang="fr-FR" dirty="0"/>
          </a:p>
        </p:txBody>
      </p:sp>
      <p:sp>
        <p:nvSpPr>
          <p:cNvPr id="4" name="Espace réservé du contenu 9"/>
          <p:cNvSpPr>
            <a:spLocks noGrp="1"/>
          </p:cNvSpPr>
          <p:nvPr>
            <p:ph sz="quarter" idx="10"/>
          </p:nvPr>
        </p:nvSpPr>
        <p:spPr>
          <a:xfrm>
            <a:off x="381000" y="1371600"/>
            <a:ext cx="8153400" cy="5029200"/>
          </a:xfrm>
          <a:prstGeom prst="rect">
            <a:avLst/>
          </a:prstGeom>
        </p:spPr>
        <p:txBody>
          <a:bodyPr/>
          <a:lstStyle>
            <a:lvl1pPr marL="444500" indent="-442913">
              <a:spcBef>
                <a:spcPts val="1600"/>
              </a:spcBef>
              <a:buSzPct val="100000"/>
              <a:buFontTx/>
              <a:buBlip>
                <a:blip r:embed="rId2"/>
              </a:buBlip>
              <a:defRPr sz="2400" b="1"/>
            </a:lvl1pPr>
            <a:lvl2pPr marL="889000" indent="-268288" defTabSz="985838">
              <a:spcBef>
                <a:spcPts val="600"/>
              </a:spcBef>
              <a:buFont typeface="Wingdings" charset="2"/>
              <a:buChar char="§"/>
              <a:tabLst/>
              <a:defRPr sz="2000"/>
            </a:lvl2pPr>
            <a:lvl3pPr marL="1350963" indent="-363538">
              <a:buSzPct val="100000"/>
              <a:buFont typeface="Courier New"/>
              <a:buChar char="o"/>
              <a:defRPr sz="1800"/>
            </a:lvl3pPr>
            <a:lvl4pPr marL="1708150" indent="-228600" defTabSz="787400">
              <a:buFont typeface="Arial"/>
              <a:buChar char="•"/>
              <a:defRPr sz="1800"/>
            </a:lvl4pPr>
            <a:lvl5pPr marL="2070100" indent="-228600">
              <a:buSzPct val="100000"/>
              <a:buFont typeface="Arial"/>
              <a:buChar char="•"/>
              <a:defRPr sz="18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grpSp>
        <p:nvGrpSpPr>
          <p:cNvPr id="5" name="Grouper 4"/>
          <p:cNvGrpSpPr/>
          <p:nvPr userDrawn="1"/>
        </p:nvGrpSpPr>
        <p:grpSpPr>
          <a:xfrm>
            <a:off x="381000" y="1039201"/>
            <a:ext cx="8229600" cy="256199"/>
            <a:chOff x="381000" y="914400"/>
            <a:chExt cx="8229600" cy="256199"/>
          </a:xfrm>
        </p:grpSpPr>
        <p:grpSp>
          <p:nvGrpSpPr>
            <p:cNvPr id="6" name="Grouper 5"/>
            <p:cNvGrpSpPr/>
            <p:nvPr userDrawn="1"/>
          </p:nvGrpSpPr>
          <p:grpSpPr>
            <a:xfrm>
              <a:off x="8202001" y="990602"/>
              <a:ext cx="408599" cy="179997"/>
              <a:chOff x="8077200" y="990602"/>
              <a:chExt cx="408599" cy="179997"/>
            </a:xfrm>
          </p:grpSpPr>
          <p:sp>
            <p:nvSpPr>
              <p:cNvPr id="8" name="Ellipse 7"/>
              <p:cNvSpPr/>
              <p:nvPr userDrawn="1"/>
            </p:nvSpPr>
            <p:spPr>
              <a:xfrm>
                <a:off x="8077200" y="990602"/>
                <a:ext cx="179997" cy="179997"/>
              </a:xfrm>
              <a:prstGeom prst="ellipse">
                <a:avLst/>
              </a:prstGeom>
              <a:solidFill>
                <a:srgbClr val="FFD82A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9" name="Ellipse 8"/>
              <p:cNvSpPr/>
              <p:nvPr userDrawn="1"/>
            </p:nvSpPr>
            <p:spPr>
              <a:xfrm>
                <a:off x="8305802" y="990602"/>
                <a:ext cx="179997" cy="179997"/>
              </a:xfrm>
              <a:prstGeom prst="ellipse">
                <a:avLst/>
              </a:prstGeom>
              <a:solidFill>
                <a:srgbClr val="FFD82A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cxnSp>
          <p:nvCxnSpPr>
            <p:cNvPr id="7" name="Connecteur droit 6"/>
            <p:cNvCxnSpPr/>
            <p:nvPr userDrawn="1"/>
          </p:nvCxnSpPr>
          <p:spPr>
            <a:xfrm>
              <a:off x="381000" y="914400"/>
              <a:ext cx="8229600" cy="0"/>
            </a:xfrm>
            <a:prstGeom prst="line">
              <a:avLst/>
            </a:prstGeom>
            <a:ln w="285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297153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bre : Diapo de contenu sans soulign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>
            <a:spLocks noGrp="1"/>
          </p:cNvSpPr>
          <p:nvPr>
            <p:ph type="title"/>
          </p:nvPr>
        </p:nvSpPr>
        <p:spPr>
          <a:xfrm>
            <a:off x="381000" y="228600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200" b="1">
                <a:latin typeface="Century Gothic"/>
                <a:cs typeface="Century Gothic"/>
              </a:defRPr>
            </a:lvl1pPr>
          </a:lstStyle>
          <a:p>
            <a:r>
              <a:rPr lang="fr-FR" dirty="0" smtClean="0"/>
              <a:t>Cliquez et modifiez le titre</a:t>
            </a:r>
            <a:endParaRPr lang="fr-FR" dirty="0"/>
          </a:p>
        </p:txBody>
      </p:sp>
      <p:sp>
        <p:nvSpPr>
          <p:cNvPr id="4" name="Espace réservé du contenu 9"/>
          <p:cNvSpPr>
            <a:spLocks noGrp="1"/>
          </p:cNvSpPr>
          <p:nvPr>
            <p:ph sz="quarter" idx="10"/>
          </p:nvPr>
        </p:nvSpPr>
        <p:spPr>
          <a:xfrm>
            <a:off x="381000" y="1371600"/>
            <a:ext cx="8153400" cy="5029200"/>
          </a:xfrm>
          <a:prstGeom prst="rect">
            <a:avLst/>
          </a:prstGeom>
        </p:spPr>
        <p:txBody>
          <a:bodyPr/>
          <a:lstStyle>
            <a:lvl1pPr marL="444500" indent="-442913">
              <a:spcBef>
                <a:spcPts val="1600"/>
              </a:spcBef>
              <a:buSzPct val="100000"/>
              <a:buFontTx/>
              <a:buBlip>
                <a:blip r:embed="rId2"/>
              </a:buBlip>
              <a:defRPr sz="2400" b="1"/>
            </a:lvl1pPr>
            <a:lvl2pPr marL="889000" indent="-268288" defTabSz="985838">
              <a:spcBef>
                <a:spcPts val="600"/>
              </a:spcBef>
              <a:buFont typeface="Wingdings" charset="2"/>
              <a:buChar char="§"/>
              <a:tabLst/>
              <a:defRPr sz="2000"/>
            </a:lvl2pPr>
            <a:lvl3pPr marL="1350963" indent="-363538">
              <a:buSzPct val="100000"/>
              <a:buFont typeface="Courier New"/>
              <a:buChar char="o"/>
              <a:defRPr sz="1800"/>
            </a:lvl3pPr>
            <a:lvl4pPr marL="1708150" indent="-228600" defTabSz="787400">
              <a:buFont typeface="Arial"/>
              <a:buChar char="•"/>
              <a:defRPr sz="1800"/>
            </a:lvl4pPr>
            <a:lvl5pPr marL="2070100" indent="-228600">
              <a:buSzPct val="100000"/>
              <a:buFont typeface="Arial"/>
              <a:buChar char="•"/>
              <a:defRPr sz="18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424463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 de f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33600" y="2239548"/>
            <a:ext cx="4876800" cy="808452"/>
          </a:xfrm>
          <a:prstGeom prst="rect">
            <a:avLst/>
          </a:prstGeom>
        </p:spPr>
      </p:pic>
      <p:grpSp>
        <p:nvGrpSpPr>
          <p:cNvPr id="5" name="Grouper 4"/>
          <p:cNvGrpSpPr/>
          <p:nvPr userDrawn="1"/>
        </p:nvGrpSpPr>
        <p:grpSpPr>
          <a:xfrm>
            <a:off x="0" y="4752700"/>
            <a:ext cx="9144000" cy="1666630"/>
            <a:chOff x="0" y="4752700"/>
            <a:chExt cx="9144000" cy="1666630"/>
          </a:xfrm>
        </p:grpSpPr>
        <p:sp>
          <p:nvSpPr>
            <p:cNvPr id="6" name="Rectangle 5"/>
            <p:cNvSpPr/>
            <p:nvPr userDrawn="1"/>
          </p:nvSpPr>
          <p:spPr>
            <a:xfrm>
              <a:off x="6248400" y="4752700"/>
              <a:ext cx="2819400" cy="7925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fr-FR" sz="1400" dirty="0">
                  <a:solidFill>
                    <a:srgbClr val="FFD82A"/>
                  </a:solidFill>
                  <a:latin typeface="TeXGyreAdventor" charset="0"/>
                  <a:ea typeface="TeXGyreAdventor" charset="0"/>
                  <a:cs typeface="TeXGyreAdventor" charset="0"/>
                </a:rPr>
                <a:t>••</a:t>
              </a:r>
              <a:r>
                <a:rPr lang="fr-FR" sz="1400" dirty="0">
                  <a:latin typeface="Helvetica Light" charset="0"/>
                  <a:ea typeface="Helvetica Light" charset="0"/>
                  <a:cs typeface="Helvetica Light" charset="0"/>
                </a:rPr>
                <a:t>Lyon</a:t>
              </a:r>
            </a:p>
            <a:p>
              <a:r>
                <a:rPr lang="fr-FR" sz="1050" dirty="0">
                  <a:latin typeface="Helvetica Light" charset="0"/>
                  <a:ea typeface="Helvetica Light" charset="0"/>
                  <a:cs typeface="Helvetica Light" charset="0"/>
                </a:rPr>
                <a:t>Centre d’affaires Gailleton</a:t>
              </a:r>
            </a:p>
            <a:p>
              <a:r>
                <a:rPr lang="fr-FR" sz="1050" dirty="0">
                  <a:latin typeface="Helvetica Light" charset="0"/>
                  <a:ea typeface="Helvetica Light" charset="0"/>
                  <a:cs typeface="Helvetica Light" charset="0"/>
                </a:rPr>
                <a:t>6 place Gailleton</a:t>
              </a:r>
            </a:p>
            <a:p>
              <a:r>
                <a:rPr lang="fr-FR" sz="1050" dirty="0">
                  <a:latin typeface="Helvetica Light" charset="0"/>
                  <a:ea typeface="Helvetica Light" charset="0"/>
                  <a:cs typeface="Helvetica Light" charset="0"/>
                </a:rPr>
                <a:t>69002 Lyon</a:t>
              </a:r>
            </a:p>
          </p:txBody>
        </p:sp>
        <p:grpSp>
          <p:nvGrpSpPr>
            <p:cNvPr id="7" name="Grouper 6"/>
            <p:cNvGrpSpPr/>
            <p:nvPr userDrawn="1"/>
          </p:nvGrpSpPr>
          <p:grpSpPr>
            <a:xfrm>
              <a:off x="0" y="4752700"/>
              <a:ext cx="9144000" cy="1666630"/>
              <a:chOff x="0" y="4752700"/>
              <a:chExt cx="9144000" cy="1666630"/>
            </a:xfrm>
          </p:grpSpPr>
          <p:sp>
            <p:nvSpPr>
              <p:cNvPr id="8" name="object 9"/>
              <p:cNvSpPr txBox="1"/>
              <p:nvPr userDrawn="1"/>
            </p:nvSpPr>
            <p:spPr>
              <a:xfrm>
                <a:off x="0" y="5957665"/>
                <a:ext cx="9144000" cy="461665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/>
              <a:p>
                <a:pPr algn="ctr"/>
                <a:r>
                  <a:rPr lang="fr-FR" sz="1400" dirty="0" smtClean="0">
                    <a:latin typeface="Century Gothic"/>
                    <a:ea typeface="Helvetica Light" charset="0"/>
                    <a:cs typeface="Century Gothic"/>
                  </a:rPr>
                  <a:t>Tél. 04 </a:t>
                </a:r>
                <a:r>
                  <a:rPr lang="fr-FR" sz="1400" dirty="0">
                    <a:latin typeface="Century Gothic"/>
                    <a:ea typeface="Helvetica Light" charset="0"/>
                    <a:cs typeface="Century Gothic"/>
                  </a:rPr>
                  <a:t>73 24 93 11 </a:t>
                </a:r>
                <a:r>
                  <a:rPr lang="fr-FR" sz="1400" dirty="0" smtClean="0">
                    <a:latin typeface="Century Gothic"/>
                    <a:ea typeface="Helvetica Light" charset="0"/>
                    <a:cs typeface="Century Gothic"/>
                  </a:rPr>
                  <a:t>–  </a:t>
                </a:r>
                <a:r>
                  <a:rPr lang="fr-FR" sz="1400" dirty="0" smtClean="0">
                    <a:solidFill>
                      <a:srgbClr val="000000"/>
                    </a:solidFill>
                    <a:latin typeface="Century Gothic"/>
                    <a:ea typeface="Helvetica Light" charset="0"/>
                    <a:cs typeface="Century Gothic"/>
                  </a:rPr>
                  <a:t>contact@humanbooster.com</a:t>
                </a:r>
                <a:endParaRPr lang="fr-FR" sz="1400" dirty="0">
                  <a:solidFill>
                    <a:srgbClr val="000000"/>
                  </a:solidFill>
                  <a:latin typeface="Century Gothic"/>
                  <a:ea typeface="Helvetica Light" charset="0"/>
                  <a:cs typeface="Century Gothic"/>
                </a:endParaRPr>
              </a:p>
              <a:p>
                <a:pPr algn="ctr"/>
                <a:r>
                  <a:rPr lang="fr-FR" sz="1600" b="1" dirty="0" smtClean="0">
                    <a:latin typeface="Century Gothic"/>
                    <a:ea typeface="Helvetica" charset="0"/>
                    <a:cs typeface="Century Gothic"/>
                  </a:rPr>
                  <a:t>www.humanbooster.com</a:t>
                </a:r>
                <a:endParaRPr lang="fr-FR" sz="1600" b="1" dirty="0">
                  <a:latin typeface="Century Gothic"/>
                  <a:ea typeface="Helvetica" charset="0"/>
                  <a:cs typeface="Century Gothic"/>
                </a:endParaRPr>
              </a:p>
            </p:txBody>
          </p:sp>
          <p:sp>
            <p:nvSpPr>
              <p:cNvPr id="9" name="Rectangle 8"/>
              <p:cNvSpPr/>
              <p:nvPr userDrawn="1"/>
            </p:nvSpPr>
            <p:spPr>
              <a:xfrm>
                <a:off x="3495507" y="4770075"/>
                <a:ext cx="2286000" cy="79252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fr-FR" sz="1400" dirty="0">
                    <a:solidFill>
                      <a:srgbClr val="FFD82A"/>
                    </a:solidFill>
                    <a:latin typeface="TeXGyreAdventor" charset="0"/>
                    <a:ea typeface="TeXGyreAdventor" charset="0"/>
                    <a:cs typeface="TeXGyreAdventor" charset="0"/>
                  </a:rPr>
                  <a:t>••</a:t>
                </a:r>
                <a:r>
                  <a:rPr lang="fr-FR" sz="1400" dirty="0">
                    <a:latin typeface="Helvetica Light" charset="0"/>
                    <a:ea typeface="Helvetica Light" charset="0"/>
                    <a:cs typeface="Helvetica Light" charset="0"/>
                  </a:rPr>
                  <a:t>Montpellier</a:t>
                </a:r>
              </a:p>
              <a:p>
                <a:r>
                  <a:rPr lang="fr-FR" sz="1050" dirty="0">
                    <a:latin typeface="Helvetica Light" charset="0"/>
                    <a:ea typeface="Helvetica Light" charset="0"/>
                    <a:cs typeface="Helvetica Light" charset="0"/>
                  </a:rPr>
                  <a:t>Centre d’affaires Regus</a:t>
                </a:r>
              </a:p>
              <a:p>
                <a:r>
                  <a:rPr lang="fr-FR" sz="1050" dirty="0">
                    <a:latin typeface="Helvetica Light" charset="0"/>
                    <a:ea typeface="Helvetica Light" charset="0"/>
                    <a:cs typeface="Helvetica Light" charset="0"/>
                  </a:rPr>
                  <a:t>451 rue Denis </a:t>
                </a:r>
                <a:r>
                  <a:rPr lang="fr-FR" sz="1050" dirty="0" smtClean="0">
                    <a:latin typeface="Helvetica Light" charset="0"/>
                    <a:ea typeface="Helvetica Light" charset="0"/>
                    <a:cs typeface="Helvetica Light" charset="0"/>
                  </a:rPr>
                  <a:t>Papin</a:t>
                </a:r>
                <a:endParaRPr lang="fr-FR" sz="1050" dirty="0">
                  <a:latin typeface="Helvetica Light" charset="0"/>
                  <a:ea typeface="Helvetica Light" charset="0"/>
                  <a:cs typeface="Helvetica Light" charset="0"/>
                </a:endParaRPr>
              </a:p>
              <a:p>
                <a:r>
                  <a:rPr lang="fr-FR" sz="1050" dirty="0">
                    <a:latin typeface="Helvetica Light" charset="0"/>
                    <a:ea typeface="Helvetica Light" charset="0"/>
                    <a:cs typeface="Helvetica Light" charset="0"/>
                  </a:rPr>
                  <a:t>34000 Montpellier</a:t>
                </a:r>
              </a:p>
            </p:txBody>
          </p:sp>
          <p:sp>
            <p:nvSpPr>
              <p:cNvPr id="10" name="Rectangle 9"/>
              <p:cNvSpPr/>
              <p:nvPr userDrawn="1"/>
            </p:nvSpPr>
            <p:spPr>
              <a:xfrm>
                <a:off x="752307" y="4752700"/>
                <a:ext cx="2547716" cy="79252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fr-FR" sz="1400" dirty="0" smtClean="0">
                    <a:solidFill>
                      <a:srgbClr val="FFD82A"/>
                    </a:solidFill>
                    <a:latin typeface="TeXGyreAdventor" charset="0"/>
                    <a:ea typeface="TeXGyreAdventor" charset="0"/>
                    <a:cs typeface="TeXGyreAdventor" charset="0"/>
                  </a:rPr>
                  <a:t>••</a:t>
                </a:r>
                <a:r>
                  <a:rPr lang="fr-FR" sz="1400" dirty="0">
                    <a:latin typeface="Helvetica Light" charset="0"/>
                    <a:ea typeface="Helvetica Light" charset="0"/>
                    <a:cs typeface="Helvetica Light" charset="0"/>
                  </a:rPr>
                  <a:t>Clermont-Ferrand</a:t>
                </a:r>
              </a:p>
              <a:p>
                <a:r>
                  <a:rPr lang="fr-FR" sz="1050" dirty="0">
                    <a:latin typeface="Helvetica Light" charset="0"/>
                    <a:ea typeface="Helvetica Light" charset="0"/>
                    <a:cs typeface="Helvetica Light" charset="0"/>
                  </a:rPr>
                  <a:t>Siège </a:t>
                </a:r>
                <a:r>
                  <a:rPr lang="fr-FR" sz="1050" dirty="0" smtClean="0">
                    <a:latin typeface="Helvetica Light" charset="0"/>
                    <a:ea typeface="Helvetica Light" charset="0"/>
                    <a:cs typeface="Helvetica Light" charset="0"/>
                  </a:rPr>
                  <a:t>social</a:t>
                </a:r>
                <a:br>
                  <a:rPr lang="fr-FR" sz="1050" dirty="0" smtClean="0">
                    <a:latin typeface="Helvetica Light" charset="0"/>
                    <a:ea typeface="Helvetica Light" charset="0"/>
                    <a:cs typeface="Helvetica Light" charset="0"/>
                  </a:rPr>
                </a:br>
                <a:r>
                  <a:rPr lang="fr-FR" sz="1050" dirty="0" smtClean="0">
                    <a:latin typeface="Helvetica Light" charset="0"/>
                    <a:ea typeface="Helvetica Light" charset="0"/>
                    <a:cs typeface="Helvetica Light" charset="0"/>
                  </a:rPr>
                  <a:t>2 </a:t>
                </a:r>
                <a:r>
                  <a:rPr lang="fr-FR" sz="1050" dirty="0">
                    <a:latin typeface="Helvetica Light" charset="0"/>
                    <a:ea typeface="Helvetica Light" charset="0"/>
                    <a:cs typeface="Helvetica Light" charset="0"/>
                  </a:rPr>
                  <a:t>rue de </a:t>
                </a:r>
                <a:r>
                  <a:rPr lang="fr-FR" sz="1050" dirty="0" smtClean="0">
                    <a:latin typeface="Helvetica Light" charset="0"/>
                    <a:ea typeface="Helvetica Light" charset="0"/>
                    <a:cs typeface="Helvetica Light" charset="0"/>
                  </a:rPr>
                  <a:t>l’Eminée</a:t>
                </a:r>
                <a:br>
                  <a:rPr lang="fr-FR" sz="1050" dirty="0" smtClean="0">
                    <a:latin typeface="Helvetica Light" charset="0"/>
                    <a:ea typeface="Helvetica Light" charset="0"/>
                    <a:cs typeface="Helvetica Light" charset="0"/>
                  </a:rPr>
                </a:br>
                <a:r>
                  <a:rPr lang="fr-FR" sz="1050" dirty="0" smtClean="0">
                    <a:latin typeface="Helvetica Light" charset="0"/>
                    <a:ea typeface="Helvetica Light" charset="0"/>
                    <a:cs typeface="Helvetica Light" charset="0"/>
                  </a:rPr>
                  <a:t>63000 </a:t>
                </a:r>
                <a:r>
                  <a:rPr lang="fr-FR" sz="1050" dirty="0">
                    <a:latin typeface="Helvetica Light" charset="0"/>
                    <a:ea typeface="Helvetica Light" charset="0"/>
                    <a:cs typeface="Helvetica Light" charset="0"/>
                  </a:rPr>
                  <a:t>Clermont-Ferrand</a:t>
                </a:r>
              </a:p>
            </p:txBody>
          </p:sp>
          <p:pic>
            <p:nvPicPr>
              <p:cNvPr id="11" name="Image 10"/>
              <p:cNvPicPr>
                <a:picLocks noChangeAspect="1"/>
              </p:cNvPicPr>
              <p:nvPr userDrawn="1"/>
            </p:nvPicPr>
            <p:blipFill>
              <a:blip r:embed="rId3"/>
              <a:stretch>
                <a:fillRect/>
              </a:stretch>
            </p:blipFill>
            <p:spPr>
              <a:xfrm>
                <a:off x="654963" y="4770074"/>
                <a:ext cx="54001" cy="731035"/>
              </a:xfrm>
              <a:prstGeom prst="rect">
                <a:avLst/>
              </a:prstGeom>
            </p:spPr>
          </p:pic>
          <p:pic>
            <p:nvPicPr>
              <p:cNvPr id="12" name="Image 11"/>
              <p:cNvPicPr>
                <a:picLocks noChangeAspect="1"/>
              </p:cNvPicPr>
              <p:nvPr userDrawn="1"/>
            </p:nvPicPr>
            <p:blipFill>
              <a:blip r:embed="rId3"/>
              <a:stretch>
                <a:fillRect/>
              </a:stretch>
            </p:blipFill>
            <p:spPr>
              <a:xfrm>
                <a:off x="3370764" y="4770074"/>
                <a:ext cx="54001" cy="731035"/>
              </a:xfrm>
              <a:prstGeom prst="rect">
                <a:avLst/>
              </a:prstGeom>
            </p:spPr>
          </p:pic>
          <p:pic>
            <p:nvPicPr>
              <p:cNvPr id="13" name="Image 12"/>
              <p:cNvPicPr>
                <a:picLocks noChangeAspect="1"/>
              </p:cNvPicPr>
              <p:nvPr userDrawn="1"/>
            </p:nvPicPr>
            <p:blipFill>
              <a:blip r:embed="rId3"/>
              <a:stretch>
                <a:fillRect/>
              </a:stretch>
            </p:blipFill>
            <p:spPr>
              <a:xfrm>
                <a:off x="6162507" y="4770074"/>
                <a:ext cx="54001" cy="73103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8297394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 de fin - vari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33600" y="2286000"/>
            <a:ext cx="4876800" cy="808452"/>
          </a:xfrm>
          <a:prstGeom prst="rect">
            <a:avLst/>
          </a:prstGeom>
        </p:spPr>
      </p:pic>
      <p:sp>
        <p:nvSpPr>
          <p:cNvPr id="8" name="object 9"/>
          <p:cNvSpPr txBox="1"/>
          <p:nvPr userDrawn="1"/>
        </p:nvSpPr>
        <p:spPr>
          <a:xfrm>
            <a:off x="0" y="3805535"/>
            <a:ext cx="9144000" cy="4616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fr-FR" sz="1400" dirty="0" smtClean="0">
                <a:latin typeface="Century Gothic"/>
                <a:ea typeface="Helvetica Light" charset="0"/>
                <a:cs typeface="Century Gothic"/>
              </a:rPr>
              <a:t>Tél.  04 </a:t>
            </a:r>
            <a:r>
              <a:rPr lang="fr-FR" sz="1400" dirty="0">
                <a:latin typeface="Century Gothic"/>
                <a:ea typeface="Helvetica Light" charset="0"/>
                <a:cs typeface="Century Gothic"/>
              </a:rPr>
              <a:t>73 24 93 11 </a:t>
            </a:r>
            <a:r>
              <a:rPr lang="fr-FR" sz="1400" dirty="0" smtClean="0">
                <a:latin typeface="Century Gothic"/>
                <a:ea typeface="Helvetica Light" charset="0"/>
                <a:cs typeface="Century Gothic"/>
              </a:rPr>
              <a:t>–  </a:t>
            </a:r>
            <a:r>
              <a:rPr lang="fr-FR" sz="1400" dirty="0" smtClean="0">
                <a:solidFill>
                  <a:srgbClr val="000000"/>
                </a:solidFill>
                <a:latin typeface="Century Gothic"/>
                <a:ea typeface="Helvetica Light" charset="0"/>
                <a:cs typeface="Century Gothic"/>
              </a:rPr>
              <a:t>contact@humanbooster.com</a:t>
            </a:r>
            <a:endParaRPr lang="fr-FR" sz="1400" dirty="0">
              <a:solidFill>
                <a:srgbClr val="000000"/>
              </a:solidFill>
              <a:latin typeface="Century Gothic"/>
              <a:ea typeface="Helvetica Light" charset="0"/>
              <a:cs typeface="Century Gothic"/>
            </a:endParaRPr>
          </a:p>
          <a:p>
            <a:pPr algn="ctr"/>
            <a:r>
              <a:rPr lang="fr-FR" sz="1600" b="1" dirty="0" smtClean="0">
                <a:latin typeface="Century Gothic"/>
                <a:ea typeface="Helvetica" charset="0"/>
                <a:cs typeface="Century Gothic"/>
              </a:rPr>
              <a:t>www.humanbooster.com</a:t>
            </a:r>
            <a:endParaRPr lang="fr-FR" sz="1600" b="1" dirty="0">
              <a:latin typeface="Century Gothic"/>
              <a:ea typeface="Helvetica" charset="0"/>
              <a:cs typeface="Century Gothic"/>
            </a:endParaRPr>
          </a:p>
        </p:txBody>
      </p:sp>
      <p:grpSp>
        <p:nvGrpSpPr>
          <p:cNvPr id="17" name="Grouper 16"/>
          <p:cNvGrpSpPr/>
          <p:nvPr userDrawn="1"/>
        </p:nvGrpSpPr>
        <p:grpSpPr>
          <a:xfrm>
            <a:off x="2057400" y="6136958"/>
            <a:ext cx="2590800" cy="246221"/>
            <a:chOff x="685800" y="4097179"/>
            <a:chExt cx="2590800" cy="246221"/>
          </a:xfrm>
        </p:grpSpPr>
        <p:pic>
          <p:nvPicPr>
            <p:cNvPr id="3" name="Image 2" descr="Deuxpoints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800" y="4158811"/>
              <a:ext cx="315870" cy="144000"/>
            </a:xfrm>
            <a:prstGeom prst="rect">
              <a:avLst/>
            </a:prstGeom>
          </p:spPr>
        </p:pic>
        <p:sp>
          <p:nvSpPr>
            <p:cNvPr id="14" name="object 9"/>
            <p:cNvSpPr txBox="1"/>
            <p:nvPr userDrawn="1"/>
          </p:nvSpPr>
          <p:spPr>
            <a:xfrm>
              <a:off x="1066800" y="4097179"/>
              <a:ext cx="2209800" cy="246221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algn="l"/>
              <a:r>
                <a:rPr lang="fr-FR" sz="1600" dirty="0" smtClean="0">
                  <a:latin typeface="Century Gothic"/>
                  <a:ea typeface="Helvetica Light" charset="0"/>
                  <a:cs typeface="Century Gothic"/>
                </a:rPr>
                <a:t>Clermont-Ferrand</a:t>
              </a:r>
              <a:endParaRPr lang="fr-FR" sz="1600" b="1" dirty="0">
                <a:latin typeface="Century Gothic"/>
                <a:ea typeface="Helvetica" charset="0"/>
                <a:cs typeface="Century Gothic"/>
              </a:endParaRPr>
            </a:p>
          </p:txBody>
        </p:sp>
      </p:grpSp>
      <p:grpSp>
        <p:nvGrpSpPr>
          <p:cNvPr id="18" name="Grouper 17"/>
          <p:cNvGrpSpPr/>
          <p:nvPr userDrawn="1"/>
        </p:nvGrpSpPr>
        <p:grpSpPr>
          <a:xfrm>
            <a:off x="6096000" y="6154579"/>
            <a:ext cx="990600" cy="246221"/>
            <a:chOff x="685800" y="4097180"/>
            <a:chExt cx="990600" cy="246221"/>
          </a:xfrm>
        </p:grpSpPr>
        <p:pic>
          <p:nvPicPr>
            <p:cNvPr id="19" name="Image 18" descr="Deuxpoints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800" y="4158811"/>
              <a:ext cx="315870" cy="144000"/>
            </a:xfrm>
            <a:prstGeom prst="rect">
              <a:avLst/>
            </a:prstGeom>
          </p:spPr>
        </p:pic>
        <p:sp>
          <p:nvSpPr>
            <p:cNvPr id="20" name="object 9"/>
            <p:cNvSpPr txBox="1"/>
            <p:nvPr userDrawn="1"/>
          </p:nvSpPr>
          <p:spPr>
            <a:xfrm>
              <a:off x="1066800" y="4097180"/>
              <a:ext cx="609600" cy="246221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algn="l"/>
              <a:r>
                <a:rPr lang="fr-FR" sz="1600" dirty="0" smtClean="0">
                  <a:latin typeface="Century Gothic"/>
                  <a:ea typeface="Helvetica Light" charset="0"/>
                  <a:cs typeface="Century Gothic"/>
                </a:rPr>
                <a:t>Lyon</a:t>
              </a:r>
              <a:endParaRPr lang="fr-FR" sz="1600" b="1" dirty="0">
                <a:latin typeface="Century Gothic"/>
                <a:ea typeface="Helvetica" charset="0"/>
                <a:cs typeface="Century Gothic"/>
              </a:endParaRPr>
            </a:p>
          </p:txBody>
        </p:sp>
      </p:grpSp>
      <p:grpSp>
        <p:nvGrpSpPr>
          <p:cNvPr id="21" name="Grouper 20"/>
          <p:cNvGrpSpPr/>
          <p:nvPr userDrawn="1"/>
        </p:nvGrpSpPr>
        <p:grpSpPr>
          <a:xfrm>
            <a:off x="4419600" y="6154579"/>
            <a:ext cx="2590800" cy="246221"/>
            <a:chOff x="685800" y="4097179"/>
            <a:chExt cx="2590800" cy="246221"/>
          </a:xfrm>
        </p:grpSpPr>
        <p:pic>
          <p:nvPicPr>
            <p:cNvPr id="22" name="Image 21" descr="Deuxpoints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800" y="4158811"/>
              <a:ext cx="315870" cy="144000"/>
            </a:xfrm>
            <a:prstGeom prst="rect">
              <a:avLst/>
            </a:prstGeom>
          </p:spPr>
        </p:pic>
        <p:sp>
          <p:nvSpPr>
            <p:cNvPr id="23" name="object 9"/>
            <p:cNvSpPr txBox="1"/>
            <p:nvPr userDrawn="1"/>
          </p:nvSpPr>
          <p:spPr>
            <a:xfrm>
              <a:off x="1066800" y="4097179"/>
              <a:ext cx="2209800" cy="246221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algn="l"/>
              <a:r>
                <a:rPr lang="fr-FR" sz="1600" dirty="0" smtClean="0">
                  <a:latin typeface="Century Gothic"/>
                  <a:ea typeface="Helvetica Light" charset="0"/>
                  <a:cs typeface="Century Gothic"/>
                </a:rPr>
                <a:t>Montpellier</a:t>
              </a:r>
              <a:endParaRPr lang="fr-FR" sz="1600" b="1" dirty="0">
                <a:latin typeface="Century Gothic"/>
                <a:ea typeface="Helvetica" charset="0"/>
                <a:cs typeface="Century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24637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B standard : Diapo de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fr-FR" dirty="0" smtClean="0"/>
              <a:t>Cliquez et modifiez le titre</a:t>
            </a:r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400" y="6477000"/>
            <a:ext cx="2133600" cy="353698"/>
          </a:xfrm>
          <a:prstGeom prst="rect">
            <a:avLst/>
          </a:prstGeom>
        </p:spPr>
      </p:pic>
      <p:sp>
        <p:nvSpPr>
          <p:cNvPr id="10" name="Espace réservé du contenu 9"/>
          <p:cNvSpPr>
            <a:spLocks noGrp="1"/>
          </p:cNvSpPr>
          <p:nvPr>
            <p:ph sz="quarter" idx="10"/>
          </p:nvPr>
        </p:nvSpPr>
        <p:spPr>
          <a:xfrm>
            <a:off x="381000" y="1371600"/>
            <a:ext cx="8153400" cy="5029200"/>
          </a:xfrm>
        </p:spPr>
        <p:txBody>
          <a:bodyPr/>
          <a:lstStyle>
            <a:lvl1pPr marL="444500" indent="-442913">
              <a:spcBef>
                <a:spcPts val="1600"/>
              </a:spcBef>
              <a:buSzPct val="100000"/>
              <a:buFontTx/>
              <a:buBlip>
                <a:blip r:embed="rId3"/>
              </a:buBlip>
              <a:defRPr sz="2000" b="1"/>
            </a:lvl1pPr>
            <a:lvl2pPr marL="889000" indent="-268288" defTabSz="985838">
              <a:spcBef>
                <a:spcPts val="600"/>
              </a:spcBef>
              <a:buFont typeface="Wingdings" charset="2"/>
              <a:buChar char="§"/>
              <a:tabLst/>
              <a:defRPr sz="1800"/>
            </a:lvl2pPr>
            <a:lvl3pPr marL="1350963" indent="-363538">
              <a:buSzPct val="100000"/>
              <a:buFont typeface="Courier New"/>
              <a:buChar char="o"/>
              <a:defRPr sz="1600"/>
            </a:lvl3pPr>
            <a:lvl4pPr marL="1708150" indent="-228600" defTabSz="787400">
              <a:buFont typeface="Arial"/>
              <a:buChar char="•"/>
              <a:defRPr sz="1600"/>
            </a:lvl4pPr>
            <a:lvl5pPr marL="2070100" indent="-228600">
              <a:buSzPct val="100000"/>
              <a:buFont typeface="Arial"/>
              <a:buChar char="•"/>
              <a:defRPr sz="16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grpSp>
        <p:nvGrpSpPr>
          <p:cNvPr id="16" name="Grouper 15"/>
          <p:cNvGrpSpPr/>
          <p:nvPr userDrawn="1"/>
        </p:nvGrpSpPr>
        <p:grpSpPr>
          <a:xfrm>
            <a:off x="381000" y="1039201"/>
            <a:ext cx="8229600" cy="256199"/>
            <a:chOff x="381000" y="914400"/>
            <a:chExt cx="8229600" cy="256199"/>
          </a:xfrm>
        </p:grpSpPr>
        <p:grpSp>
          <p:nvGrpSpPr>
            <p:cNvPr id="17" name="Grouper 16"/>
            <p:cNvGrpSpPr/>
            <p:nvPr userDrawn="1"/>
          </p:nvGrpSpPr>
          <p:grpSpPr>
            <a:xfrm>
              <a:off x="8202001" y="990602"/>
              <a:ext cx="408599" cy="179997"/>
              <a:chOff x="8077200" y="990602"/>
              <a:chExt cx="408599" cy="179997"/>
            </a:xfrm>
          </p:grpSpPr>
          <p:sp>
            <p:nvSpPr>
              <p:cNvPr id="19" name="Ellipse 18"/>
              <p:cNvSpPr/>
              <p:nvPr userDrawn="1"/>
            </p:nvSpPr>
            <p:spPr>
              <a:xfrm>
                <a:off x="8077200" y="990602"/>
                <a:ext cx="179997" cy="179997"/>
              </a:xfrm>
              <a:prstGeom prst="ellipse">
                <a:avLst/>
              </a:prstGeom>
              <a:solidFill>
                <a:srgbClr val="FFD82A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20" name="Ellipse 19"/>
              <p:cNvSpPr/>
              <p:nvPr userDrawn="1"/>
            </p:nvSpPr>
            <p:spPr>
              <a:xfrm>
                <a:off x="8305802" y="990602"/>
                <a:ext cx="179997" cy="179997"/>
              </a:xfrm>
              <a:prstGeom prst="ellipse">
                <a:avLst/>
              </a:prstGeom>
              <a:solidFill>
                <a:srgbClr val="FFD82A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cxnSp>
          <p:nvCxnSpPr>
            <p:cNvPr id="18" name="Connecteur droit 17"/>
            <p:cNvCxnSpPr/>
            <p:nvPr userDrawn="1"/>
          </p:nvCxnSpPr>
          <p:spPr>
            <a:xfrm>
              <a:off x="381000" y="914400"/>
              <a:ext cx="8229600" cy="0"/>
            </a:xfrm>
            <a:prstGeom prst="line">
              <a:avLst/>
            </a:prstGeom>
            <a:ln w="28575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37612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B standard : Diapo de contenu sans soulign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400" y="6477000"/>
            <a:ext cx="2133600" cy="353698"/>
          </a:xfrm>
          <a:prstGeom prst="rect">
            <a:avLst/>
          </a:prstGeom>
        </p:spPr>
      </p:pic>
      <p:sp>
        <p:nvSpPr>
          <p:cNvPr id="11" name="Titr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fr-FR" dirty="0" smtClean="0"/>
              <a:t>Cliquez et modifiez le titre</a:t>
            </a:r>
            <a:endParaRPr lang="fr-FR" dirty="0"/>
          </a:p>
        </p:txBody>
      </p:sp>
      <p:sp>
        <p:nvSpPr>
          <p:cNvPr id="12" name="Espace réservé du contenu 9"/>
          <p:cNvSpPr>
            <a:spLocks noGrp="1"/>
          </p:cNvSpPr>
          <p:nvPr>
            <p:ph sz="quarter" idx="10"/>
          </p:nvPr>
        </p:nvSpPr>
        <p:spPr>
          <a:xfrm>
            <a:off x="381000" y="1371600"/>
            <a:ext cx="8153400" cy="5029200"/>
          </a:xfrm>
        </p:spPr>
        <p:txBody>
          <a:bodyPr/>
          <a:lstStyle>
            <a:lvl1pPr marL="444500" indent="-442913">
              <a:spcBef>
                <a:spcPts val="1600"/>
              </a:spcBef>
              <a:buSzPct val="100000"/>
              <a:buFontTx/>
              <a:buBlip>
                <a:blip r:embed="rId3"/>
              </a:buBlip>
              <a:defRPr sz="2400" b="1"/>
            </a:lvl1pPr>
            <a:lvl2pPr marL="889000" indent="-268288" defTabSz="985838">
              <a:spcBef>
                <a:spcPts val="600"/>
              </a:spcBef>
              <a:buFont typeface="Wingdings" charset="2"/>
              <a:buChar char="§"/>
              <a:tabLst/>
              <a:defRPr sz="2000"/>
            </a:lvl2pPr>
            <a:lvl3pPr marL="1350963" indent="-363538">
              <a:buSzPct val="100000"/>
              <a:buFont typeface="Courier New"/>
              <a:buChar char="o"/>
              <a:defRPr sz="1800"/>
            </a:lvl3pPr>
            <a:lvl4pPr marL="1708150" indent="-228600" defTabSz="787400">
              <a:buFont typeface="Arial"/>
              <a:buChar char="•"/>
              <a:defRPr sz="1800"/>
            </a:lvl4pPr>
            <a:lvl5pPr marL="2070100" indent="-228600">
              <a:buSzPct val="100000"/>
              <a:buFont typeface="Arial"/>
              <a:buChar char="•"/>
              <a:defRPr sz="18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96057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B standard : Diapo de contenu sans soulignement ni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r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fr-FR" dirty="0" smtClean="0"/>
              <a:t>Cliquez et modifiez le titre</a:t>
            </a:r>
            <a:endParaRPr lang="fr-FR" dirty="0"/>
          </a:p>
        </p:txBody>
      </p:sp>
      <p:sp>
        <p:nvSpPr>
          <p:cNvPr id="12" name="Espace réservé du contenu 9"/>
          <p:cNvSpPr>
            <a:spLocks noGrp="1"/>
          </p:cNvSpPr>
          <p:nvPr>
            <p:ph sz="quarter" idx="10"/>
          </p:nvPr>
        </p:nvSpPr>
        <p:spPr>
          <a:xfrm>
            <a:off x="381000" y="1371600"/>
            <a:ext cx="8153400" cy="5029200"/>
          </a:xfrm>
        </p:spPr>
        <p:txBody>
          <a:bodyPr/>
          <a:lstStyle>
            <a:lvl1pPr marL="444500" indent="-442913">
              <a:spcBef>
                <a:spcPts val="1600"/>
              </a:spcBef>
              <a:buSzPct val="100000"/>
              <a:buFontTx/>
              <a:buBlip>
                <a:blip r:embed="rId2"/>
              </a:buBlip>
              <a:defRPr sz="2400" b="1"/>
            </a:lvl1pPr>
            <a:lvl2pPr marL="889000" indent="-268288" defTabSz="985838">
              <a:spcBef>
                <a:spcPts val="600"/>
              </a:spcBef>
              <a:buFont typeface="Wingdings" charset="2"/>
              <a:buChar char="§"/>
              <a:tabLst/>
              <a:defRPr sz="2000"/>
            </a:lvl2pPr>
            <a:lvl3pPr marL="1350963" indent="-363538">
              <a:buSzPct val="100000"/>
              <a:buFont typeface="Courier New"/>
              <a:buChar char="o"/>
              <a:defRPr sz="1800"/>
            </a:lvl3pPr>
            <a:lvl4pPr marL="1708150" indent="-228600" defTabSz="787400">
              <a:buFont typeface="Arial"/>
              <a:buChar char="•"/>
              <a:defRPr sz="1800"/>
            </a:lvl4pPr>
            <a:lvl5pPr marL="2070100" indent="-228600">
              <a:buSzPct val="100000"/>
              <a:buFont typeface="Arial"/>
              <a:buChar char="•"/>
              <a:defRPr sz="18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85116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riante 1 : Diapo de conten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er 15"/>
          <p:cNvGrpSpPr/>
          <p:nvPr userDrawn="1"/>
        </p:nvGrpSpPr>
        <p:grpSpPr>
          <a:xfrm>
            <a:off x="381000" y="1039201"/>
            <a:ext cx="8229600" cy="256199"/>
            <a:chOff x="381000" y="914400"/>
            <a:chExt cx="8229600" cy="256199"/>
          </a:xfrm>
        </p:grpSpPr>
        <p:grpSp>
          <p:nvGrpSpPr>
            <p:cNvPr id="17" name="Grouper 16"/>
            <p:cNvGrpSpPr/>
            <p:nvPr userDrawn="1"/>
          </p:nvGrpSpPr>
          <p:grpSpPr>
            <a:xfrm>
              <a:off x="8202001" y="990602"/>
              <a:ext cx="408599" cy="179997"/>
              <a:chOff x="8077200" y="990602"/>
              <a:chExt cx="408599" cy="179997"/>
            </a:xfrm>
          </p:grpSpPr>
          <p:sp>
            <p:nvSpPr>
              <p:cNvPr id="19" name="Ellipse 18"/>
              <p:cNvSpPr/>
              <p:nvPr userDrawn="1"/>
            </p:nvSpPr>
            <p:spPr>
              <a:xfrm>
                <a:off x="8077200" y="990602"/>
                <a:ext cx="179997" cy="179997"/>
              </a:xfrm>
              <a:prstGeom prst="ellipse">
                <a:avLst/>
              </a:prstGeom>
              <a:solidFill>
                <a:srgbClr val="FFD82A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20" name="Ellipse 19"/>
              <p:cNvSpPr/>
              <p:nvPr userDrawn="1"/>
            </p:nvSpPr>
            <p:spPr>
              <a:xfrm>
                <a:off x="8305802" y="990602"/>
                <a:ext cx="179997" cy="179997"/>
              </a:xfrm>
              <a:prstGeom prst="ellipse">
                <a:avLst/>
              </a:prstGeom>
              <a:solidFill>
                <a:srgbClr val="FFD82A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cxnSp>
          <p:nvCxnSpPr>
            <p:cNvPr id="18" name="Connecteur droit 17"/>
            <p:cNvCxnSpPr/>
            <p:nvPr userDrawn="1"/>
          </p:nvCxnSpPr>
          <p:spPr>
            <a:xfrm>
              <a:off x="381000" y="914400"/>
              <a:ext cx="8229600" cy="0"/>
            </a:xfrm>
            <a:prstGeom prst="line">
              <a:avLst/>
            </a:prstGeom>
            <a:ln w="28575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Espace réservé du contenu 9"/>
          <p:cNvSpPr>
            <a:spLocks noGrp="1"/>
          </p:cNvSpPr>
          <p:nvPr>
            <p:ph sz="quarter" idx="10"/>
          </p:nvPr>
        </p:nvSpPr>
        <p:spPr>
          <a:xfrm>
            <a:off x="381000" y="1371600"/>
            <a:ext cx="8153400" cy="5029200"/>
          </a:xfrm>
        </p:spPr>
        <p:txBody>
          <a:bodyPr/>
          <a:lstStyle>
            <a:lvl1pPr marL="444500" indent="-442913">
              <a:spcBef>
                <a:spcPts val="1600"/>
              </a:spcBef>
              <a:buSzPct val="100000"/>
              <a:buFontTx/>
              <a:buBlip>
                <a:blip r:embed="rId2"/>
              </a:buBlip>
              <a:defRPr sz="2400" b="1"/>
            </a:lvl1pPr>
            <a:lvl2pPr marL="889000" indent="-268288" defTabSz="985838">
              <a:spcBef>
                <a:spcPts val="600"/>
              </a:spcBef>
              <a:buFont typeface="Wingdings" charset="2"/>
              <a:buChar char="§"/>
              <a:tabLst/>
              <a:defRPr sz="2000"/>
            </a:lvl2pPr>
            <a:lvl3pPr marL="1350963" indent="-363538">
              <a:buSzPct val="100000"/>
              <a:buFont typeface="Courier New"/>
              <a:buChar char="o"/>
              <a:defRPr sz="1800"/>
            </a:lvl3pPr>
            <a:lvl4pPr marL="1708150" indent="-228600" defTabSz="787400">
              <a:buFont typeface="Arial"/>
              <a:buChar char="•"/>
              <a:defRPr sz="1800"/>
            </a:lvl4pPr>
            <a:lvl5pPr marL="2070100" indent="-228600">
              <a:buSzPct val="100000"/>
              <a:buFont typeface="Arial"/>
              <a:buChar char="•"/>
              <a:defRPr sz="18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22" name="Titr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200" b="1">
                <a:latin typeface="Century Gothic"/>
                <a:cs typeface="Century Gothic"/>
              </a:defRPr>
            </a:lvl1pPr>
          </a:lstStyle>
          <a:p>
            <a:r>
              <a:rPr lang="fr-FR" dirty="0" smtClean="0"/>
              <a:t>Cliquez et modifiez le titre</a:t>
            </a:r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1000" y="6248400"/>
            <a:ext cx="2133600" cy="35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272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riante 1 : Diapo de contenu  sans soulign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9"/>
          <p:cNvSpPr>
            <a:spLocks noGrp="1"/>
          </p:cNvSpPr>
          <p:nvPr>
            <p:ph sz="quarter" idx="10"/>
          </p:nvPr>
        </p:nvSpPr>
        <p:spPr>
          <a:xfrm>
            <a:off x="381000" y="1371600"/>
            <a:ext cx="8153400" cy="5029200"/>
          </a:xfrm>
        </p:spPr>
        <p:txBody>
          <a:bodyPr/>
          <a:lstStyle>
            <a:lvl1pPr marL="444500" indent="-442913">
              <a:spcBef>
                <a:spcPts val="1600"/>
              </a:spcBef>
              <a:buSzPct val="100000"/>
              <a:buFontTx/>
              <a:buBlip>
                <a:blip r:embed="rId2"/>
              </a:buBlip>
              <a:defRPr sz="2400" b="1"/>
            </a:lvl1pPr>
            <a:lvl2pPr marL="889000" indent="-268288" defTabSz="985838">
              <a:spcBef>
                <a:spcPts val="600"/>
              </a:spcBef>
              <a:buFont typeface="Wingdings" charset="2"/>
              <a:buChar char="§"/>
              <a:tabLst/>
              <a:defRPr sz="2000"/>
            </a:lvl2pPr>
            <a:lvl3pPr marL="1350963" indent="-363538">
              <a:buSzPct val="100000"/>
              <a:buFont typeface="Courier New"/>
              <a:buChar char="o"/>
              <a:defRPr sz="1800"/>
            </a:lvl3pPr>
            <a:lvl4pPr marL="1708150" indent="-228600" defTabSz="787400">
              <a:buFont typeface="Arial"/>
              <a:buChar char="•"/>
              <a:defRPr sz="1800"/>
            </a:lvl4pPr>
            <a:lvl5pPr marL="2070100" indent="-228600">
              <a:buSzPct val="100000"/>
              <a:buFont typeface="Arial"/>
              <a:buChar char="•"/>
              <a:defRPr sz="18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11" name="Titr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200" b="1">
                <a:latin typeface="Century Gothic"/>
                <a:cs typeface="Century Gothic"/>
              </a:defRPr>
            </a:lvl1pPr>
          </a:lstStyle>
          <a:p>
            <a:r>
              <a:rPr lang="fr-FR" dirty="0" smtClean="0"/>
              <a:t>Cliquez et modifiez le titre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1000" y="6248400"/>
            <a:ext cx="2133600" cy="35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5541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riante 1 : Diapo de contenu sans soulignement ni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9"/>
          <p:cNvSpPr>
            <a:spLocks noGrp="1"/>
          </p:cNvSpPr>
          <p:nvPr>
            <p:ph sz="quarter" idx="10"/>
          </p:nvPr>
        </p:nvSpPr>
        <p:spPr>
          <a:xfrm>
            <a:off x="381000" y="1371600"/>
            <a:ext cx="8153400" cy="5029200"/>
          </a:xfrm>
        </p:spPr>
        <p:txBody>
          <a:bodyPr/>
          <a:lstStyle>
            <a:lvl1pPr marL="444500" indent="-442913">
              <a:spcBef>
                <a:spcPts val="1600"/>
              </a:spcBef>
              <a:buSzPct val="100000"/>
              <a:buFontTx/>
              <a:buBlip>
                <a:blip r:embed="rId2"/>
              </a:buBlip>
              <a:defRPr sz="2400" b="1"/>
            </a:lvl1pPr>
            <a:lvl2pPr marL="889000" indent="-268288" defTabSz="985838">
              <a:spcBef>
                <a:spcPts val="600"/>
              </a:spcBef>
              <a:buFont typeface="Wingdings" charset="2"/>
              <a:buChar char="§"/>
              <a:tabLst/>
              <a:defRPr sz="2000"/>
            </a:lvl2pPr>
            <a:lvl3pPr marL="1350963" indent="-363538">
              <a:buSzPct val="100000"/>
              <a:buFont typeface="Courier New"/>
              <a:buChar char="o"/>
              <a:defRPr sz="1800"/>
            </a:lvl3pPr>
            <a:lvl4pPr marL="1708150" indent="-228600" defTabSz="787400">
              <a:buFont typeface="Arial"/>
              <a:buChar char="•"/>
              <a:defRPr sz="1800"/>
            </a:lvl4pPr>
            <a:lvl5pPr marL="2070100" indent="-228600">
              <a:buSzPct val="100000"/>
              <a:buFont typeface="Arial"/>
              <a:buChar char="•"/>
              <a:defRPr sz="18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11" name="Titr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200" b="1">
                <a:latin typeface="Century Gothic"/>
                <a:cs typeface="Century Gothic"/>
              </a:defRPr>
            </a:lvl1pPr>
          </a:lstStyle>
          <a:p>
            <a:r>
              <a:rPr lang="fr-FR" dirty="0" smtClean="0"/>
              <a:t>Cliquez et modifiez le titre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95979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ariante 2 : Diapo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1000" y="6248400"/>
            <a:ext cx="2133600" cy="35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830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riante 2 : Diapo de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200" b="1">
                <a:latin typeface="Century Gothic"/>
                <a:cs typeface="Century Gothic"/>
              </a:defRPr>
            </a:lvl1pPr>
          </a:lstStyle>
          <a:p>
            <a:r>
              <a:rPr lang="fr-FR" dirty="0" smtClean="0"/>
              <a:t>Cliquez et modifiez le titre</a:t>
            </a:r>
            <a:endParaRPr lang="fr-FR" dirty="0"/>
          </a:p>
        </p:txBody>
      </p:sp>
      <p:sp>
        <p:nvSpPr>
          <p:cNvPr id="5" name="Espace réservé du contenu 9"/>
          <p:cNvSpPr>
            <a:spLocks noGrp="1"/>
          </p:cNvSpPr>
          <p:nvPr>
            <p:ph sz="quarter" idx="10"/>
          </p:nvPr>
        </p:nvSpPr>
        <p:spPr>
          <a:xfrm>
            <a:off x="381000" y="1371600"/>
            <a:ext cx="8153400" cy="5029200"/>
          </a:xfrm>
          <a:prstGeom prst="rect">
            <a:avLst/>
          </a:prstGeom>
        </p:spPr>
        <p:txBody>
          <a:bodyPr/>
          <a:lstStyle>
            <a:lvl1pPr marL="444500" indent="-442913">
              <a:spcBef>
                <a:spcPts val="1600"/>
              </a:spcBef>
              <a:buSzPct val="100000"/>
              <a:buFontTx/>
              <a:buBlip>
                <a:blip r:embed="rId2"/>
              </a:buBlip>
              <a:defRPr sz="2400" b="1"/>
            </a:lvl1pPr>
            <a:lvl2pPr marL="889000" indent="-268288" defTabSz="985838">
              <a:spcBef>
                <a:spcPts val="600"/>
              </a:spcBef>
              <a:buFont typeface="Wingdings" charset="2"/>
              <a:buChar char="§"/>
              <a:tabLst/>
              <a:defRPr sz="2000"/>
            </a:lvl2pPr>
            <a:lvl3pPr marL="1350963" indent="-363538">
              <a:buSzPct val="100000"/>
              <a:buFont typeface="Courier New"/>
              <a:buChar char="o"/>
              <a:defRPr sz="1800"/>
            </a:lvl3pPr>
            <a:lvl4pPr marL="1708150" indent="-228600" defTabSz="787400">
              <a:buFont typeface="Arial"/>
              <a:buChar char="•"/>
              <a:defRPr sz="1800"/>
            </a:lvl4pPr>
            <a:lvl5pPr marL="2070100" indent="-228600">
              <a:buSzPct val="100000"/>
              <a:buFont typeface="Arial"/>
              <a:buChar char="•"/>
              <a:defRPr sz="18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grpSp>
        <p:nvGrpSpPr>
          <p:cNvPr id="6" name="Grouper 5"/>
          <p:cNvGrpSpPr/>
          <p:nvPr userDrawn="1"/>
        </p:nvGrpSpPr>
        <p:grpSpPr>
          <a:xfrm>
            <a:off x="381000" y="1039201"/>
            <a:ext cx="8229600" cy="256199"/>
            <a:chOff x="381000" y="914400"/>
            <a:chExt cx="8229600" cy="256199"/>
          </a:xfrm>
        </p:grpSpPr>
        <p:grpSp>
          <p:nvGrpSpPr>
            <p:cNvPr id="7" name="Grouper 6"/>
            <p:cNvGrpSpPr/>
            <p:nvPr userDrawn="1"/>
          </p:nvGrpSpPr>
          <p:grpSpPr>
            <a:xfrm>
              <a:off x="8202001" y="990602"/>
              <a:ext cx="408599" cy="179997"/>
              <a:chOff x="8077200" y="990602"/>
              <a:chExt cx="408599" cy="179997"/>
            </a:xfrm>
          </p:grpSpPr>
          <p:sp>
            <p:nvSpPr>
              <p:cNvPr id="9" name="Ellipse 8"/>
              <p:cNvSpPr/>
              <p:nvPr userDrawn="1"/>
            </p:nvSpPr>
            <p:spPr>
              <a:xfrm>
                <a:off x="8077200" y="990602"/>
                <a:ext cx="179997" cy="179997"/>
              </a:xfrm>
              <a:prstGeom prst="ellipse">
                <a:avLst/>
              </a:prstGeom>
              <a:solidFill>
                <a:srgbClr val="FFD82A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0" name="Ellipse 9"/>
              <p:cNvSpPr/>
              <p:nvPr userDrawn="1"/>
            </p:nvSpPr>
            <p:spPr>
              <a:xfrm>
                <a:off x="8305802" y="990602"/>
                <a:ext cx="179997" cy="179997"/>
              </a:xfrm>
              <a:prstGeom prst="ellipse">
                <a:avLst/>
              </a:prstGeom>
              <a:solidFill>
                <a:srgbClr val="FFD82A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cxnSp>
          <p:nvCxnSpPr>
            <p:cNvPr id="8" name="Connecteur droit 7"/>
            <p:cNvCxnSpPr/>
            <p:nvPr userDrawn="1"/>
          </p:nvCxnSpPr>
          <p:spPr>
            <a:xfrm>
              <a:off x="381000" y="914400"/>
              <a:ext cx="8229600" cy="0"/>
            </a:xfrm>
            <a:prstGeom prst="line">
              <a:avLst/>
            </a:prstGeom>
            <a:ln w="28575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Imag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1000" y="6248400"/>
            <a:ext cx="2133600" cy="35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4690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lipse 7"/>
          <p:cNvSpPr/>
          <p:nvPr userDrawn="1"/>
        </p:nvSpPr>
        <p:spPr>
          <a:xfrm>
            <a:off x="-4572000" y="0"/>
            <a:ext cx="6819900" cy="6858000"/>
          </a:xfrm>
          <a:prstGeom prst="ellipse">
            <a:avLst/>
          </a:prstGeom>
          <a:solidFill>
            <a:schemeClr val="tx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Ellipse 8"/>
          <p:cNvSpPr/>
          <p:nvPr userDrawn="1"/>
        </p:nvSpPr>
        <p:spPr>
          <a:xfrm>
            <a:off x="3276600" y="0"/>
            <a:ext cx="6819900" cy="6858000"/>
          </a:xfrm>
          <a:prstGeom prst="ellipse">
            <a:avLst/>
          </a:prstGeom>
          <a:solidFill>
            <a:schemeClr val="tx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Espace réservé du titr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 smtClean="0"/>
              <a:t>Cliquez et modifiez le titre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1311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719" r:id="rId2"/>
    <p:sldLayoutId id="2147483710" r:id="rId3"/>
    <p:sldLayoutId id="2147483724" r:id="rId4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lipse 7"/>
          <p:cNvSpPr/>
          <p:nvPr userDrawn="1"/>
        </p:nvSpPr>
        <p:spPr>
          <a:xfrm>
            <a:off x="-4572000" y="0"/>
            <a:ext cx="6819900" cy="6858000"/>
          </a:xfrm>
          <a:prstGeom prst="ellipse">
            <a:avLst/>
          </a:prstGeom>
          <a:solidFill>
            <a:schemeClr val="tx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Espace réservé du titre 1"/>
          <p:cNvSpPr>
            <a:spLocks noGrp="1"/>
          </p:cNvSpPr>
          <p:nvPr>
            <p:ph type="title"/>
          </p:nvPr>
        </p:nvSpPr>
        <p:spPr>
          <a:xfrm>
            <a:off x="381000" y="22591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 smtClean="0"/>
              <a:t>Cliquez et modifiez le titre</a:t>
            </a:r>
            <a:endParaRPr lang="fr-FR" dirty="0"/>
          </a:p>
        </p:txBody>
      </p:sp>
      <p:sp>
        <p:nvSpPr>
          <p:cNvPr id="12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371600"/>
            <a:ext cx="8229600" cy="4754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91446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09" r:id="rId2"/>
    <p:sldLayoutId id="2147483722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er 7"/>
          <p:cNvGrpSpPr/>
          <p:nvPr userDrawn="1"/>
        </p:nvGrpSpPr>
        <p:grpSpPr>
          <a:xfrm>
            <a:off x="7239000" y="5707150"/>
            <a:ext cx="2188388" cy="959571"/>
            <a:chOff x="2513477" y="4929922"/>
            <a:chExt cx="4344523" cy="1905000"/>
          </a:xfrm>
        </p:grpSpPr>
        <p:sp>
          <p:nvSpPr>
            <p:cNvPr id="9" name="Ellipse 8"/>
            <p:cNvSpPr/>
            <p:nvPr/>
          </p:nvSpPr>
          <p:spPr>
            <a:xfrm>
              <a:off x="2513477" y="4929922"/>
              <a:ext cx="1905000" cy="1905000"/>
            </a:xfrm>
            <a:prstGeom prst="ellipse">
              <a:avLst/>
            </a:pr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0" name="Ellipse 9"/>
            <p:cNvSpPr/>
            <p:nvPr/>
          </p:nvSpPr>
          <p:spPr>
            <a:xfrm>
              <a:off x="4953000" y="4929922"/>
              <a:ext cx="1905000" cy="1905000"/>
            </a:xfrm>
            <a:prstGeom prst="ellipse">
              <a:avLst/>
            </a:pr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8194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 smtClean="0"/>
              <a:t>Cliquez et modifiez le titre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40718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1" r:id="rId2"/>
    <p:sldLayoutId id="2147483723" r:id="rId3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5884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5" r:id="rId3"/>
    <p:sldLayoutId id="2147483686" r:id="rId4"/>
    <p:sldLayoutId id="2147483721" r:id="rId5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7.w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Examen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90051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sz="quarter" idx="10"/>
          </p:nvPr>
        </p:nvSpPr>
        <p:spPr>
          <a:xfrm>
            <a:off x="381000" y="1371600"/>
            <a:ext cx="8229600" cy="4800600"/>
          </a:xfrm>
        </p:spPr>
        <p:txBody>
          <a:bodyPr>
            <a:normAutofit/>
          </a:bodyPr>
          <a:lstStyle/>
          <a:p>
            <a:pPr marL="1587" indent="0">
              <a:buNone/>
            </a:pPr>
            <a:r>
              <a:rPr lang="fr-FR" b="0" dirty="0" smtClean="0"/>
              <a:t>Pour l’examen vous devrez intégrer la page suivante (fournis dans le zip: </a:t>
            </a:r>
            <a:br>
              <a:rPr lang="fr-FR" b="0" dirty="0" smtClean="0"/>
            </a:b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Examen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1905000"/>
            <a:ext cx="2541622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793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sz="quarter" idx="10"/>
          </p:nvPr>
        </p:nvSpPr>
        <p:spPr>
          <a:xfrm>
            <a:off x="381000" y="1371600"/>
            <a:ext cx="8229600" cy="4800600"/>
          </a:xfrm>
        </p:spPr>
        <p:txBody>
          <a:bodyPr>
            <a:normAutofit/>
          </a:bodyPr>
          <a:lstStyle/>
          <a:p>
            <a:pPr marL="1587" indent="0">
              <a:buNone/>
            </a:pPr>
            <a:r>
              <a:rPr lang="fr-FR" dirty="0" smtClean="0"/>
              <a:t>Attention : Le header et le </a:t>
            </a:r>
            <a:r>
              <a:rPr lang="fr-FR" dirty="0" err="1" smtClean="0"/>
              <a:t>footer</a:t>
            </a:r>
            <a:r>
              <a:rPr lang="fr-FR" dirty="0" smtClean="0"/>
              <a:t> sont déjà fourni, vous n’avez pas à les modifier ou intégrer. Votre travail d’intégration se limite au &lt;main&gt;.</a:t>
            </a:r>
            <a:br>
              <a:rPr lang="fr-FR" dirty="0" smtClean="0"/>
            </a:b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Examen</a:t>
            </a:r>
            <a:endParaRPr lang="fr-FR" dirty="0"/>
          </a:p>
        </p:txBody>
      </p:sp>
      <p:graphicFrame>
        <p:nvGraphicFramePr>
          <p:cNvPr id="4" name="Obje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9883850"/>
              </p:ext>
            </p:extLst>
          </p:nvPr>
        </p:nvGraphicFramePr>
        <p:xfrm>
          <a:off x="3429000" y="2108200"/>
          <a:ext cx="2713037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r:id="rId3" imgW="24165000" imgH="36228240" progId="">
                  <p:embed/>
                </p:oleObj>
              </mc:Choice>
              <mc:Fallback>
                <p:oleObj r:id="rId3" imgW="24165000" imgH="362282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29000" y="2108200"/>
                        <a:ext cx="2713037" cy="406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5016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sz="quarter" idx="10"/>
          </p:nvPr>
        </p:nvSpPr>
        <p:spPr>
          <a:xfrm>
            <a:off x="381000" y="1371600"/>
            <a:ext cx="8229600" cy="4800600"/>
          </a:xfrm>
        </p:spPr>
        <p:txBody>
          <a:bodyPr>
            <a:normAutofit fontScale="62500" lnSpcReduction="20000"/>
          </a:bodyPr>
          <a:lstStyle/>
          <a:p>
            <a:pPr marL="1587" indent="0">
              <a:buNone/>
            </a:pPr>
            <a:r>
              <a:rPr lang="fr-FR" dirty="0" smtClean="0"/>
              <a:t>Il y a un effet au </a:t>
            </a:r>
            <a:r>
              <a:rPr lang="fr-FR" dirty="0" err="1" smtClean="0"/>
              <a:t>hover</a:t>
            </a:r>
            <a:r>
              <a:rPr lang="fr-FR" dirty="0" smtClean="0"/>
              <a:t> sur ces 4 bloc là :</a:t>
            </a:r>
          </a:p>
          <a:p>
            <a:pPr marL="1587" indent="0">
              <a:buNone/>
            </a:pPr>
            <a:endParaRPr lang="fr-FR" dirty="0"/>
          </a:p>
          <a:p>
            <a:pPr marL="1587" indent="0">
              <a:buNone/>
            </a:pPr>
            <a:endParaRPr lang="fr-FR" dirty="0" smtClean="0"/>
          </a:p>
          <a:p>
            <a:pPr marL="1587" indent="0">
              <a:buNone/>
            </a:pPr>
            <a:endParaRPr lang="fr-FR" dirty="0"/>
          </a:p>
          <a:p>
            <a:pPr marL="1587" indent="0">
              <a:buNone/>
            </a:pPr>
            <a:endParaRPr lang="fr-FR" dirty="0" smtClean="0"/>
          </a:p>
          <a:p>
            <a:pPr marL="1587" indent="0">
              <a:buNone/>
            </a:pPr>
            <a:endParaRPr lang="fr-FR" dirty="0"/>
          </a:p>
          <a:p>
            <a:pPr marL="1587" indent="0">
              <a:buNone/>
            </a:pPr>
            <a:endParaRPr lang="fr-FR" dirty="0" smtClean="0"/>
          </a:p>
          <a:p>
            <a:pPr marL="1587" indent="0">
              <a:buNone/>
            </a:pPr>
            <a:endParaRPr lang="fr-FR" dirty="0"/>
          </a:p>
          <a:p>
            <a:pPr marL="1587" indent="0">
              <a:buNone/>
            </a:pPr>
            <a:endParaRPr lang="fr-FR" dirty="0" smtClean="0"/>
          </a:p>
          <a:p>
            <a:pPr marL="1587" indent="0">
              <a:buNone/>
            </a:pPr>
            <a:endParaRPr lang="fr-FR" dirty="0"/>
          </a:p>
          <a:p>
            <a:pPr marL="1587" indent="0">
              <a:buNone/>
            </a:pPr>
            <a:endParaRPr lang="fr-FR" dirty="0" smtClean="0"/>
          </a:p>
          <a:p>
            <a:pPr marL="1587" indent="0">
              <a:buNone/>
            </a:pPr>
            <a:r>
              <a:rPr lang="fr-FR" dirty="0" smtClean="0"/>
              <a:t>Quand votre pointeur est au dessus d’un  élément il apparait tel que le premier en haut </a:t>
            </a:r>
            <a:r>
              <a:rPr lang="fr-FR" dirty="0"/>
              <a:t>à</a:t>
            </a:r>
            <a:r>
              <a:rPr lang="fr-FR" dirty="0" smtClean="0"/>
              <a:t> gauche. Sinon il apparait comme les trois autres.</a:t>
            </a:r>
            <a:br>
              <a:rPr lang="fr-FR" dirty="0" smtClean="0"/>
            </a:b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Examen</a:t>
            </a:r>
            <a:endParaRPr lang="fr-FR" dirty="0"/>
          </a:p>
        </p:txBody>
      </p:sp>
      <p:graphicFrame>
        <p:nvGraphicFramePr>
          <p:cNvPr id="4" name="Obje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4422051"/>
              </p:ext>
            </p:extLst>
          </p:nvPr>
        </p:nvGraphicFramePr>
        <p:xfrm>
          <a:off x="2743200" y="1600200"/>
          <a:ext cx="3557746" cy="370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r:id="rId3" imgW="15098400" imgH="15758640" progId="">
                  <p:embed/>
                </p:oleObj>
              </mc:Choice>
              <mc:Fallback>
                <p:oleObj r:id="rId3" imgW="15098400" imgH="157586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43200" y="1600200"/>
                        <a:ext cx="3557746" cy="3708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98439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sz="quarter" idx="10"/>
          </p:nvPr>
        </p:nvSpPr>
        <p:spPr>
          <a:xfrm>
            <a:off x="381000" y="1371600"/>
            <a:ext cx="8229600" cy="4800600"/>
          </a:xfrm>
        </p:spPr>
        <p:txBody>
          <a:bodyPr>
            <a:normAutofit/>
          </a:bodyPr>
          <a:lstStyle/>
          <a:p>
            <a:pPr marL="1587" indent="0">
              <a:buNone/>
            </a:pPr>
            <a:r>
              <a:rPr lang="fr-FR" dirty="0" smtClean="0"/>
              <a:t>Grille de notation : </a:t>
            </a:r>
          </a:p>
          <a:p>
            <a:pPr marL="1587" indent="0">
              <a:buNone/>
            </a:pPr>
            <a:r>
              <a:rPr lang="fr-FR" dirty="0" smtClean="0"/>
              <a:t>La structure de la page est semblable a l’énoncé :	4 points</a:t>
            </a:r>
            <a:br>
              <a:rPr lang="fr-FR" dirty="0" smtClean="0"/>
            </a:br>
            <a:r>
              <a:rPr lang="fr-FR" dirty="0" smtClean="0"/>
              <a:t>Responsive :						4 points</a:t>
            </a:r>
            <a:r>
              <a:rPr lang="fr-FR" dirty="0"/>
              <a:t/>
            </a:r>
            <a:br>
              <a:rPr lang="fr-FR" dirty="0"/>
            </a:br>
            <a:r>
              <a:rPr lang="fr-FR" dirty="0" smtClean="0"/>
              <a:t>HTML </a:t>
            </a:r>
            <a:r>
              <a:rPr lang="fr-FR" dirty="0"/>
              <a:t>correct et sans </a:t>
            </a:r>
            <a:r>
              <a:rPr lang="fr-FR" dirty="0" smtClean="0"/>
              <a:t>erreur :			3 points</a:t>
            </a:r>
            <a:br>
              <a:rPr lang="fr-FR" dirty="0" smtClean="0"/>
            </a:br>
            <a:r>
              <a:rPr lang="fr-FR" dirty="0" smtClean="0"/>
              <a:t>CSS correct et sans erreur :				3 points</a:t>
            </a:r>
            <a:br>
              <a:rPr lang="fr-FR" dirty="0" smtClean="0"/>
            </a:br>
            <a:r>
              <a:rPr lang="fr-FR" dirty="0" smtClean="0"/>
              <a:t>Utilisation de </a:t>
            </a:r>
            <a:r>
              <a:rPr lang="fr-FR" dirty="0" err="1" smtClean="0"/>
              <a:t>bootstrap</a:t>
            </a:r>
            <a:r>
              <a:rPr lang="fr-FR" dirty="0" smtClean="0"/>
              <a:t> :				3 </a:t>
            </a:r>
            <a:r>
              <a:rPr lang="fr-FR" dirty="0"/>
              <a:t>points</a:t>
            </a:r>
            <a:br>
              <a:rPr lang="fr-FR" dirty="0"/>
            </a:br>
            <a:r>
              <a:rPr lang="fr-FR" dirty="0"/>
              <a:t>les effets </a:t>
            </a:r>
            <a:r>
              <a:rPr lang="fr-FR" dirty="0" err="1"/>
              <a:t>hover</a:t>
            </a:r>
            <a:r>
              <a:rPr lang="fr-FR" dirty="0"/>
              <a:t> fonctionnent : 			2 </a:t>
            </a:r>
            <a:r>
              <a:rPr lang="fr-FR" dirty="0" smtClean="0"/>
              <a:t>points</a:t>
            </a:r>
            <a:br>
              <a:rPr lang="fr-FR" dirty="0" smtClean="0"/>
            </a:br>
            <a:r>
              <a:rPr lang="fr-FR" dirty="0" smtClean="0"/>
              <a:t>Le fichier est indenté correctement: 		</a:t>
            </a:r>
            <a:r>
              <a:rPr lang="fr-FR" dirty="0"/>
              <a:t>	</a:t>
            </a:r>
            <a:r>
              <a:rPr lang="fr-FR" dirty="0" smtClean="0"/>
              <a:t>1 points</a:t>
            </a:r>
            <a:br>
              <a:rPr lang="fr-FR" dirty="0" smtClean="0"/>
            </a:b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Examen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32174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9804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sque HB standard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asque HB variante 1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asque HB variante 2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Masque Libr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2787</TotalTime>
  <Words>102</Words>
  <Application>Microsoft Office PowerPoint</Application>
  <PresentationFormat>Affichage à l'écran (4:3)</PresentationFormat>
  <Paragraphs>21</Paragraphs>
  <Slides>6</Slides>
  <Notes>0</Notes>
  <HiddenSlides>0</HiddenSlides>
  <MMClips>0</MMClips>
  <ScaleCrop>false</ScaleCrop>
  <HeadingPairs>
    <vt:vector size="8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4</vt:i4>
      </vt:variant>
      <vt:variant>
        <vt:lpstr>Serveurs OLE incorporés</vt:lpstr>
      </vt:variant>
      <vt:variant>
        <vt:i4>0</vt:i4>
      </vt:variant>
      <vt:variant>
        <vt:lpstr>Titres des diapositives</vt:lpstr>
      </vt:variant>
      <vt:variant>
        <vt:i4>6</vt:i4>
      </vt:variant>
    </vt:vector>
  </HeadingPairs>
  <TitlesOfParts>
    <vt:vector size="19" baseType="lpstr">
      <vt:lpstr>Arial</vt:lpstr>
      <vt:lpstr>Calibri</vt:lpstr>
      <vt:lpstr>Calibri Light</vt:lpstr>
      <vt:lpstr>Century Gothic</vt:lpstr>
      <vt:lpstr>Courier New</vt:lpstr>
      <vt:lpstr>Helvetica</vt:lpstr>
      <vt:lpstr>Helvetica Light</vt:lpstr>
      <vt:lpstr>TeXGyreAdventor</vt:lpstr>
      <vt:lpstr>Wingdings</vt:lpstr>
      <vt:lpstr>Masque HB standard</vt:lpstr>
      <vt:lpstr>Masque HB variante 1</vt:lpstr>
      <vt:lpstr>Masque HB variante 2</vt:lpstr>
      <vt:lpstr>Masque Libre</vt:lpstr>
      <vt:lpstr>Examen</vt:lpstr>
      <vt:lpstr>Examen</vt:lpstr>
      <vt:lpstr>Examen</vt:lpstr>
      <vt:lpstr>Examen</vt:lpstr>
      <vt:lpstr>Examen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cp:lastModifiedBy>Pierre Gaido</cp:lastModifiedBy>
  <cp:revision>153</cp:revision>
  <dcterms:created xsi:type="dcterms:W3CDTF">2015-10-07T13:13:42Z</dcterms:created>
  <dcterms:modified xsi:type="dcterms:W3CDTF">2020-12-01T06:43:37Z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2015-10-07T00:00:00Z</vt:filetime>
  </property>
  <property fmtid="{D5CDD505-2E9C-101B-9397-08002B2CF9AE}" pid="3" name="Creator">
    <vt:lpwstr>Adobe InDesign CC 2015 (Macintosh)</vt:lpwstr>
  </property>
  <property fmtid="{D5CDD505-2E9C-101B-9397-08002B2CF9AE}" pid="4" name="LastSaved">
    <vt:filetime>2015-10-07T00:00:00Z</vt:filetime>
  </property>
</Properties>
</file>